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90" r:id="rId2"/>
    <p:sldId id="287" r:id="rId3"/>
    <p:sldId id="273" r:id="rId4"/>
    <p:sldId id="274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D3D7"/>
    <a:srgbClr val="92CDD2"/>
    <a:srgbClr val="FFCC99"/>
    <a:srgbClr val="3399FF"/>
    <a:srgbClr val="FF9933"/>
    <a:srgbClr val="FA6500"/>
    <a:srgbClr val="E25B00"/>
    <a:srgbClr val="00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51" autoAdjust="0"/>
    <p:restoredTop sz="97055" autoAdjust="0"/>
  </p:normalViewPr>
  <p:slideViewPr>
    <p:cSldViewPr>
      <p:cViewPr>
        <p:scale>
          <a:sx n="70" d="100"/>
          <a:sy n="70" d="100"/>
        </p:scale>
        <p:origin x="-115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CF9159-C3C6-475B-91A9-804CB73F3209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5513"/>
            <a:ext cx="5487041" cy="4475797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260048-B768-4ED5-B93C-9E457C328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07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60048-B768-4ED5-B93C-9E457C32812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0B8A-88AB-4CF2-9AE2-D750A57E46BB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338A-6CEE-43DF-BE37-E4B0C006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E348-BEC7-4D79-84C6-FB3052657649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0C68-0345-4157-A8A9-EC4C0493A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01C0-A34A-477C-A7BC-19888DB9EECF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505F-9875-42CD-A0B3-C498108AF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3381-AF69-4473-95F9-8A8ABF299103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DC0A-F1CF-4A16-86B0-2290702D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1FC5-8B20-48DB-BA71-07887F3222CA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1C0F-F704-4702-A5E0-FE0A5A023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13C2-A170-400A-B727-B11073D3698E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8F56-90EA-4393-A202-2E37B4E41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B434-485D-47FB-BA61-12765B9C6E9B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A8D2-1951-4D1F-8A17-E10EBF643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F298-1241-4605-83B3-750487FEB031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1E60-70CF-4918-85A4-78941F80F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B46B-E421-4D1F-B56D-BF2FD9D2D729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9EE9-6CCE-4820-967D-E04595F69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BD93-62F0-4D25-97BC-69CE02627496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5E46-8746-4C48-A815-2B6887696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C977-D390-413C-A38B-65D78A0C9732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2ED7-8F0E-46FB-81F6-D9F90E677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7F8170-1CAA-428F-9716-E95216AA1590}" type="datetime1">
              <a:rPr lang="ru-RU" smtClean="0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F4CEC3-DF17-4CB8-A751-9C157D580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643998" cy="308494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региональных этапов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Всероссийских конкурсов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спорта РФ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</a:t>
            </a:r>
          </a:p>
        </p:txBody>
      </p:sp>
      <p:pic>
        <p:nvPicPr>
          <p:cNvPr id="3075" name="Picture 3" descr="Y:\КОНКУРСЫ\2018\НАГРАЖДЕНИЕ победителей 17.10.2018\для презентации\kub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8639"/>
            <a:ext cx="1935993" cy="17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pic>
        <p:nvPicPr>
          <p:cNvPr id="5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51520" y="1268760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смотр-конкурс на лучшую постановку массовой физкультурно-спортивной работы по месту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         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жительства граждан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по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апркаеркеркккккее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победитель регионального этапа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в номинации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Епркуепруке 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«Клубы патриотической направленности»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– </a:t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</a:t>
            </a: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МАУКС «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Культурно-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спортивный комплекс </a:t>
            </a: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«Луч»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(Воловский район)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            (Директор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– Солдатов Николай Алексеевич)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8" name="Рисунок 7" descr="image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95" y="3593470"/>
            <a:ext cx="2336481" cy="1752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DC0A-F1CF-4A16-86B0-2290702DBF4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1268760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смотр-конкурс на лучшую постановку массовой физкультурно-спортивной работы среди предприятий, учреждений 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организаций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апркаеркеркккккее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победитель регионального этапа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в группе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Епркуепруке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«Численность работников от 50 до 2000 чел.»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</a:t>
            </a: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ООО «Лебедянский </a:t>
            </a:r>
            <a:r>
              <a:rPr lang="ru-RU" sz="3600" b="1" dirty="0" err="1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машино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- 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укпе               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строительный </a:t>
            </a: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завод» </a:t>
            </a:r>
            <a:endParaRPr lang="ru-RU" sz="3600" b="1" dirty="0" smtClean="0">
              <a:solidFill>
                <a:srgbClr val="0000FF"/>
              </a:solidFill>
              <a:latin typeface="+mn-lt"/>
              <a:cs typeface="Calibri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                  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(</a:t>
            </a: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ЛеМаЗ)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                 (Директор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–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Гордов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Николай Иванович)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8194" name="Picture 2" descr="Y:\КОНКУРСЫ\2018\Конкурс среди организаций\Участники\ЛеМаЗ (Лебедянь)\Фото на конкурс\IMG_20170916_1144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0" t="33420"/>
          <a:stretch/>
        </p:blipFill>
        <p:spPr bwMode="auto">
          <a:xfrm>
            <a:off x="306188" y="3933056"/>
            <a:ext cx="2417735" cy="17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DC0A-F1CF-4A16-86B0-2290702DBF4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51520" y="1268760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смотр-конкурс на лучшую постановку массовой физкультурно-спортивной работы среди предприятий, учреждений 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организаций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апркаеркеркккккее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победитель регионального этапа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в группе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Епркуепруке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«Предприятия </a:t>
            </a:r>
            <a:r>
              <a:rPr lang="ru-RU" sz="2400" b="1" u="sng" dirty="0">
                <a:solidFill>
                  <a:srgbClr val="0000FF"/>
                </a:solidFill>
                <a:latin typeface="+mn-lt"/>
                <a:cs typeface="Calibri" pitchFamily="34" charset="0"/>
              </a:rPr>
              <a:t>в сельской местности »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         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Донское </a:t>
            </a:r>
            <a:r>
              <a:rPr lang="ru-RU" sz="28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линейное производственное 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ывап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                  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управление </a:t>
            </a:r>
            <a:r>
              <a:rPr lang="ru-RU" sz="28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магистральных </a:t>
            </a:r>
            <a:endParaRPr lang="ru-RU" sz="2800" b="1" dirty="0" smtClean="0">
              <a:solidFill>
                <a:srgbClr val="0000FF"/>
              </a:solidFill>
              <a:latin typeface="+mn-lt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газопроводов 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(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филиал </a:t>
            </a:r>
            <a:endParaRPr lang="ru-RU" sz="2400" b="1" dirty="0" smtClean="0">
              <a:solidFill>
                <a:srgbClr val="0000FF"/>
              </a:solidFill>
              <a:latin typeface="+mn-lt"/>
              <a:cs typeface="Calibri" pitchFamily="34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ОАО 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«Газпром трансгаз Москва»)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                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     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(Директор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– Муравлев Николай Иванович)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8" y="3645024"/>
            <a:ext cx="237626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DC0A-F1CF-4A16-86B0-2290702DBF4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712968" cy="496855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конкурс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«ГТО – путь к здоровью и успеху»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(лучший центр тестирования)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победитель регионального этапа – </a:t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32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МБУ «Физкультурно-оздоровительный комплекс «Жемчужина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»</a:t>
            </a:r>
            <a:br>
              <a:rPr lang="ru-RU" sz="32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(Измалковский район)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Директор –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Татаринов Андрей Леонидович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2232248" cy="1487828"/>
          </a:xfrm>
        </p:spPr>
      </p:pic>
      <p:pic>
        <p:nvPicPr>
          <p:cNvPr id="8" name="Объект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51943" y="4797150"/>
            <a:ext cx="2094943" cy="12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63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DC0A-F1CF-4A16-86B0-2290702DBF4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162880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</a:rPr>
              <a:t>Желаем всем победы во Всероссийских этапах конкурсов Министерства спорта РФ!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pic>
        <p:nvPicPr>
          <p:cNvPr id="9218" name="Picture 2" descr="Y:\КОНКУРСЫ\2018\НАГРАЖДЕНИЕ победителей 17.10.2018\для презентации\realistic-gold-cup-and-other-awards-background-vector-156049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3" b="11084"/>
          <a:stretch/>
        </p:blipFill>
        <p:spPr bwMode="auto">
          <a:xfrm>
            <a:off x="1691680" y="3950021"/>
            <a:ext cx="5423521" cy="22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640960" cy="4320480"/>
          </a:xfrm>
        </p:spPr>
        <p:txBody>
          <a:bodyPr anchor="t"/>
          <a:lstStyle/>
          <a:p>
            <a:pPr>
              <a:spcBef>
                <a:spcPts val="1200"/>
              </a:spcBef>
              <a:spcAft>
                <a:spcPts val="120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 2018 году Министерством спорта было объявлено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 проведении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Всероссийских конкурсов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Согласно Положениям были организованы региональные этапы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конкурсов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Всего в региональных этапах в 2018 году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приняли участие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организаций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учреждений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 предприятий Липецкой области.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Определены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победителей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16" y="635795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1</a:t>
            </a:r>
            <a:endParaRPr lang="ru-RU" sz="1400" b="1" dirty="0"/>
          </a:p>
        </p:txBody>
      </p:sp>
      <p:pic>
        <p:nvPicPr>
          <p:cNvPr id="8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712968" cy="496855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конкурс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«НАДЕЖДА РОССИИ»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(лучшая спортивная школа)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победитель регионального этапа – </a:t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Муниципальное бюджетное учреждение «Спортивная школа олимпийского резерва №13» г. Липецка </a:t>
            </a:r>
            <a:br>
              <a:rPr lang="ru-RU" sz="32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Директор –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Гуляев Роман Валерьевич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z="1400" b="1" dirty="0" smtClean="0"/>
              <a:t>2</a:t>
            </a:r>
            <a:endParaRPr lang="ru-RU" sz="1400" b="1" dirty="0"/>
          </a:p>
        </p:txBody>
      </p:sp>
      <p:pic>
        <p:nvPicPr>
          <p:cNvPr id="2050" name="Picture 2" descr="Y:\КОНКУРСЫ\2018\НАГРАЖДЕНИЕ победителей 17.10.2018\для презентации\galery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760668"/>
            <a:ext cx="1864561" cy="14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КОНКУРСЫ\2018\НАГРАЖДЕНИЕ победителей 17.10.2018\для презентации\Galery 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721348"/>
            <a:ext cx="1443955" cy="144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1268760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IХ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конкурс </a:t>
            </a:r>
          </a:p>
          <a:p>
            <a:pPr>
              <a:lnSpc>
                <a:spcPct val="114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на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лучшего работника спортивной школы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5пр55п5п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победитель регионального этапа </a:t>
            </a:r>
          </a:p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в номинации «Директор»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– </a:t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Мещеряков Игорь </a:t>
            </a:r>
          </a:p>
          <a:p>
            <a:pPr>
              <a:lnSpc>
                <a:spcPct val="114000"/>
              </a:lnSpc>
            </a:pP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Леонидович</a:t>
            </a:r>
            <a:b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(Государственное бюджетное учреждение Липецкой области «Областная комплексная спортивная школа олимпийского резерва с филиалами в городах и районах области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»)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4098" name="Picture 2" descr="Y:\КОНКУРСЫ\2018\НАГРАЖДЕНИЕ победителей 17.10.2018\для презентации\meshcheryakov_igor_leonidovich_lyzherollery_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1268760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IХ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конкурс </a:t>
            </a:r>
          </a:p>
          <a:p>
            <a:pPr>
              <a:lnSpc>
                <a:spcPct val="114000"/>
              </a:lnSpc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на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лучшего работника спортивной школы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кениепи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победитель регионального этапа </a:t>
            </a:r>
          </a:p>
          <a:p>
            <a:pPr>
              <a:lnSpc>
                <a:spcPct val="114000"/>
              </a:lnSpc>
            </a:pPr>
            <a:r>
              <a:rPr lang="ru-RU" sz="24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в номинации «Заместитель директора»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– </a:t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Красникова Светлана </a:t>
            </a:r>
          </a:p>
          <a:p>
            <a:pPr>
              <a:lnSpc>
                <a:spcPct val="114000"/>
              </a:lnSpc>
            </a:pP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Александровна</a:t>
            </a:r>
            <a:b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(Муниципальное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бюджетное учреждение «Специализированная детско-юношеская спортивная школа олимпийского резерва № 9»  г. Липецка)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6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КОНКУРСЫ\2018\ВОПСШ - лучший работник спорт.школы\Участники\Номинация - Зам.директора\ДЮСШ №9 - Красникова\DKC_008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5560"/>
            <a:ext cx="1676214" cy="22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7504" y="1268760"/>
            <a:ext cx="90364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смотр-конкурс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среди организаторов физкультурно-спортивной работы в сельской местности, городской среде и по месту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работы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по            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победитель регионального этапа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 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в </a:t>
            </a:r>
            <a:r>
              <a:rPr lang="ru-RU" sz="2400" b="1" u="sng" dirty="0">
                <a:solidFill>
                  <a:srgbClr val="0000FF"/>
                </a:solidFill>
                <a:latin typeface="+mn-lt"/>
                <a:cs typeface="Calibri" pitchFamily="34" charset="0"/>
              </a:rPr>
              <a:t>номинации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«</a:t>
            </a:r>
            <a:r>
              <a:rPr lang="ru-RU" sz="2400" b="1" u="sng" dirty="0">
                <a:solidFill>
                  <a:srgbClr val="0000FF"/>
                </a:solidFill>
                <a:latin typeface="+mn-lt"/>
                <a:cs typeface="Calibri" pitchFamily="34" charset="0"/>
              </a:rPr>
              <a:t>В городской среде и по месту работы»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– </a:t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        </a:t>
            </a:r>
            <a:r>
              <a:rPr lang="ru-RU" sz="3600" b="1" dirty="0" err="1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Цух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Нина Александровна</a:t>
            </a:r>
            <a:b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(Муниципальное бюджетное дошкольное образовательное учреждение № 78»  г. Липецка)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5122" name="Picture 2" descr="Y:\КОНКУРСЫ\2018\Конкурс в сельс.мест-ти, гор.среде и по месту работы\Участники\Цух, Липецк\Материалы инструктора по ФК ДОУ № 78 г. Липецка Цух Н.А на Всероссийский конкурс\DSC_03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t="9102" r="8230" b="10919"/>
          <a:stretch/>
        </p:blipFill>
        <p:spPr bwMode="auto">
          <a:xfrm>
            <a:off x="127530" y="3126305"/>
            <a:ext cx="3018671" cy="21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/>
          <a:lstStyle/>
          <a:p>
            <a:endParaRPr lang="ru-RU" sz="24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pic>
        <p:nvPicPr>
          <p:cNvPr id="5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268760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смотр-конкурс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среди организаторов физкультурно-спортивной работы в сельской местности, городской среде и по месту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работы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по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победитель регионального этапа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в номинации «</a:t>
            </a:r>
            <a:r>
              <a:rPr lang="ru-RU" sz="2400" b="1" u="sng" dirty="0">
                <a:solidFill>
                  <a:srgbClr val="0000FF"/>
                </a:solidFill>
                <a:latin typeface="+mn-lt"/>
                <a:cs typeface="Calibri" pitchFamily="34" charset="0"/>
              </a:rPr>
              <a:t>В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сельской местности»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– </a:t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Богачёва Валентина </a:t>
            </a:r>
          </a:p>
          <a:p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Ивановна</a:t>
            </a:r>
            <a:b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(МБУК «Кузьмино-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Отвержский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поселенческий Центр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культуры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и досуга» Липецкого района)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6146" name="Picture 2" descr="Y:\КОНКУРСЫ\2018\Конкурс в сельс.мест-ти, гор.среде и по месту работы\Участники\Богачёва, Липецкий р-н\Богачева В.И\IMG_20180910_0842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7" t="27091" r="35569"/>
          <a:stretch/>
        </p:blipFill>
        <p:spPr bwMode="auto">
          <a:xfrm>
            <a:off x="899592" y="3212976"/>
            <a:ext cx="17484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pic>
        <p:nvPicPr>
          <p:cNvPr id="5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268760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смотр-конкурс на лучшую постановку массовой физкультурно-спортивной работы по месту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         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жительства граждан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по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      победитель регионального этапа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в номинации «Городские клубы»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– </a:t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  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МОУДО </a:t>
            </a: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«Городской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детско- </a:t>
            </a:r>
            <a:r>
              <a:rPr lang="ru-RU" sz="36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ывамыы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  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юношеский </a:t>
            </a: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центр </a:t>
            </a:r>
            <a:endParaRPr lang="ru-RU" sz="3600" b="1" dirty="0" smtClean="0">
              <a:solidFill>
                <a:srgbClr val="0000FF"/>
              </a:solidFill>
              <a:latin typeface="+mn-lt"/>
              <a:cs typeface="Calibri" pitchFamily="34" charset="0"/>
            </a:endParaRPr>
          </a:p>
          <a:p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«</a:t>
            </a: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Спортивный» </a:t>
            </a:r>
            <a:r>
              <a:rPr lang="ru-RU" sz="2400" b="1" i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(</a:t>
            </a:r>
            <a:r>
              <a:rPr lang="ru-RU" sz="2400" b="1" i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г. Липецк) </a:t>
            </a:r>
            <a:endParaRPr lang="ru-RU" sz="2400" b="1" i="1" dirty="0" smtClean="0">
              <a:solidFill>
                <a:srgbClr val="0000FF"/>
              </a:solidFill>
              <a:latin typeface="+mn-lt"/>
              <a:cs typeface="Calibri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          (Директор – Батракова Татьяна Александровна)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7170" name="Picture 2" descr="Y:\КОНКУРСЫ\2018\НАГРАЖДЕНИЕ победителей 17.10.2018\для презентации\img-048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" r="24413" b="8739"/>
          <a:stretch/>
        </p:blipFill>
        <p:spPr bwMode="auto">
          <a:xfrm>
            <a:off x="161971" y="3356992"/>
            <a:ext cx="2821691" cy="23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pic>
        <p:nvPicPr>
          <p:cNvPr id="5" name="Picture 5" descr="Y:\КОНКУРСЫ\2018\НАГРАЖДЕНИЕ победителей 17.10.2018\для презентации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3" b="11576"/>
          <a:stretch/>
        </p:blipFill>
        <p:spPr bwMode="auto">
          <a:xfrm>
            <a:off x="2339752" y="221043"/>
            <a:ext cx="453650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268760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Всероссийский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смотр-конкурс на лучшую постановку массовой физкультурно-спортивной работы по месту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         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жительства граждан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по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победитель регионального этапа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  </a:t>
            </a:r>
            <a:r>
              <a:rPr lang="ru-RU" sz="2400" b="1" u="sng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в номинации «Сельские клубы»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– </a:t>
            </a:r>
            <a:b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       </a:t>
            </a:r>
            <a:r>
              <a:rPr lang="ru-RU" sz="36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Спортивный </a:t>
            </a:r>
            <a:r>
              <a:rPr lang="ru-RU" sz="36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клуб «Олимп» </a:t>
            </a:r>
            <a:endParaRPr lang="ru-RU" sz="3600" b="1" dirty="0" smtClean="0">
              <a:solidFill>
                <a:srgbClr val="0000FF"/>
              </a:solidFill>
              <a:latin typeface="+mn-lt"/>
              <a:cs typeface="Calibri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Кпа           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МБОУ гимназии им. П.А. Горчакова с. </a:t>
            </a:r>
            <a:r>
              <a:rPr lang="ru-RU" sz="2400" b="1" dirty="0" err="1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Боринское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                         (Липецкий район)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                (Директор – Щербатых Светлана Петровна)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8" name="Рисунок 7" descr="L:\флеш 3\работа флеш 3\фото спорт\231.jpg"/>
          <p:cNvPicPr/>
          <p:nvPr/>
        </p:nvPicPr>
        <p:blipFill rotWithShape="1">
          <a:blip r:embed="rId3" cstate="print">
            <a:extLst/>
          </a:blip>
          <a:srcRect l="5492" t="21192" r="12139" b="24096"/>
          <a:stretch/>
        </p:blipFill>
        <p:spPr bwMode="auto">
          <a:xfrm>
            <a:off x="150145" y="3429000"/>
            <a:ext cx="273630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8880"/>
            <a:ext cx="1708532" cy="1301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33CC3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274</Words>
  <Application>Microsoft Office PowerPoint</Application>
  <PresentationFormat>Экран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Итоги региональных этапов Всероссийских конкурсов Министерства спорта РФ в 2018 году</vt:lpstr>
      <vt:lpstr>В 2018 году Министерством спорта было объявлено о проведении 12 Всероссийских конкурсов. Согласно Положениям были организованы региональные этапы 6 конкурсов.  Всего в региональных этапах в 2018 году приняли участие 20 организаций, учреждений  и предприятий Липецкой области.  Определены 11 победителей.</vt:lpstr>
      <vt:lpstr>Всероссийский конкурс  «НАДЕЖДА РОССИИ» (лучшая спортивная школа) победитель регионального этапа –  Муниципальное бюджетное учреждение «Спортивная школа олимпийского резерва №13» г. Липецка  Директор –  Гуляев Роман Валерьевич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Всероссийский конкурс  «ГТО – путь к здоровью и успеху» (лучший центр тестирования) победитель регионального этапа –  МБУ «Физкультурно-оздоровительный комплекс «Жемчужина» (Измалковский район) Директор –  Татаринов Андрей Леонидович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Гулевская</dc:creator>
  <cp:lastModifiedBy>Admin</cp:lastModifiedBy>
  <cp:revision>144</cp:revision>
  <cp:lastPrinted>2017-02-03T13:03:19Z</cp:lastPrinted>
  <dcterms:created xsi:type="dcterms:W3CDTF">2013-04-17T13:05:19Z</dcterms:created>
  <dcterms:modified xsi:type="dcterms:W3CDTF">2018-10-29T05:48:42Z</dcterms:modified>
</cp:coreProperties>
</file>